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85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10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1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6.png"/><Relationship Id="rId7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1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95.png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95.png"/><Relationship Id="rId4" Type="http://schemas.openxmlformats.org/officeDocument/2006/relationships/image" Target="../media/image1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95.png"/><Relationship Id="rId4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95.png"/><Relationship Id="rId4" Type="http://schemas.openxmlformats.org/officeDocument/2006/relationships/image" Target="../media/image1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9.png"/><Relationship Id="rId18" Type="http://schemas.openxmlformats.org/officeDocument/2006/relationships/image" Target="../media/image137.png"/><Relationship Id="rId3" Type="http://schemas.openxmlformats.org/officeDocument/2006/relationships/image" Target="../media/image45.png"/><Relationship Id="rId21" Type="http://schemas.openxmlformats.org/officeDocument/2006/relationships/image" Target="../media/image140.png"/><Relationship Id="rId7" Type="http://schemas.openxmlformats.org/officeDocument/2006/relationships/image" Target="../media/image49.png"/><Relationship Id="rId12" Type="http://schemas.openxmlformats.org/officeDocument/2006/relationships/image" Target="../media/image56.png"/><Relationship Id="rId17" Type="http://schemas.openxmlformats.org/officeDocument/2006/relationships/image" Target="../media/image54.png"/><Relationship Id="rId2" Type="http://schemas.openxmlformats.org/officeDocument/2006/relationships/image" Target="../media/image1.png"/><Relationship Id="rId16" Type="http://schemas.openxmlformats.org/officeDocument/2006/relationships/image" Target="../media/image136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135.png"/><Relationship Id="rId10" Type="http://schemas.openxmlformats.org/officeDocument/2006/relationships/image" Target="../media/image133.png"/><Relationship Id="rId19" Type="http://schemas.openxmlformats.org/officeDocument/2006/relationships/image" Target="../media/image138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134.png"/><Relationship Id="rId22" Type="http://schemas.openxmlformats.org/officeDocument/2006/relationships/image" Target="../media/image1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1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320" y="2772804"/>
            <a:ext cx="10672394" cy="45037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7127" y="2772724"/>
            <a:ext cx="8385706" cy="43494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50478" y="7365363"/>
            <a:ext cx="5898270" cy="7133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52819" y="2756254"/>
            <a:ext cx="3624626" cy="117491"/>
            <a:chOff x="7352819" y="2756254"/>
            <a:chExt cx="3624626" cy="117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2819" y="2756254"/>
              <a:ext cx="3624626" cy="1174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5023" y="1937747"/>
            <a:ext cx="5062422" cy="7133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52819" y="2638763"/>
            <a:ext cx="3624626" cy="117491"/>
            <a:chOff x="7352819" y="2638763"/>
            <a:chExt cx="3624626" cy="1174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2819" y="2638763"/>
              <a:ext cx="3624626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889" y="0"/>
            <a:ext cx="18295238" cy="10285714"/>
            <a:chOff x="-23889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889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1320635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3472" y="2650671"/>
            <a:ext cx="16857134" cy="6711246"/>
            <a:chOff x="643472" y="2650671"/>
            <a:chExt cx="16857134" cy="67112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472" y="2650671"/>
              <a:ext cx="16857134" cy="67112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9340635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280956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98820" y="547705"/>
            <a:ext cx="2101786" cy="2101786"/>
            <a:chOff x="15398820" y="547705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7705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4781" y="2649491"/>
            <a:ext cx="16815825" cy="7143186"/>
            <a:chOff x="684781" y="2649491"/>
            <a:chExt cx="16815825" cy="71431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781" y="2649491"/>
              <a:ext cx="16815825" cy="71431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9309492" cy="19808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00000" y="552762"/>
            <a:ext cx="2101786" cy="2101786"/>
            <a:chOff x="15400000" y="552762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000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02251" y="2654548"/>
            <a:ext cx="3999535" cy="7213513"/>
            <a:chOff x="13502251" y="2654548"/>
            <a:chExt cx="3999535" cy="72135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2251" y="2654548"/>
              <a:ext cx="3999535" cy="72135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64191" y="2616458"/>
            <a:ext cx="4078425" cy="44281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4781" y="2654548"/>
            <a:ext cx="12817470" cy="7213513"/>
            <a:chOff x="684781" y="2654548"/>
            <a:chExt cx="12817470" cy="72135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781" y="2654548"/>
              <a:ext cx="12817470" cy="72135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9520778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00000" y="552762"/>
            <a:ext cx="2101786" cy="2101786"/>
            <a:chOff x="15400000" y="552762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000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02251" y="2654548"/>
            <a:ext cx="3999535" cy="7213513"/>
            <a:chOff x="13502251" y="2654548"/>
            <a:chExt cx="3999535" cy="72135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2251" y="2654548"/>
              <a:ext cx="3999535" cy="72135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64191" y="2616458"/>
            <a:ext cx="3691530" cy="38455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4781" y="2654548"/>
            <a:ext cx="12817470" cy="7213513"/>
            <a:chOff x="684781" y="2654548"/>
            <a:chExt cx="12817470" cy="72135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781" y="2654548"/>
              <a:ext cx="12817470" cy="72135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1125025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00000" y="552762"/>
            <a:ext cx="2101786" cy="2101786"/>
            <a:chOff x="15400000" y="552762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000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02251" y="2654548"/>
            <a:ext cx="3999535" cy="7213513"/>
            <a:chOff x="13502251" y="2654548"/>
            <a:chExt cx="3999535" cy="72135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2251" y="2654548"/>
              <a:ext cx="3999535" cy="72135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64191" y="2616458"/>
            <a:ext cx="3668111" cy="2590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4781" y="2654548"/>
            <a:ext cx="12817470" cy="7213513"/>
            <a:chOff x="684781" y="2654548"/>
            <a:chExt cx="12817470" cy="72135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781" y="2654548"/>
              <a:ext cx="12817470" cy="72135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1368663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00000" y="552762"/>
            <a:ext cx="2101786" cy="2101786"/>
            <a:chOff x="15400000" y="552762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000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02251" y="2654548"/>
            <a:ext cx="3999535" cy="7213513"/>
            <a:chOff x="13502251" y="2654548"/>
            <a:chExt cx="3999535" cy="72135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2251" y="2654548"/>
              <a:ext cx="3999535" cy="72135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64191" y="2616458"/>
            <a:ext cx="3975253" cy="23223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4781" y="2708264"/>
            <a:ext cx="12817470" cy="7159797"/>
            <a:chOff x="684781" y="2708264"/>
            <a:chExt cx="12817470" cy="71597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781" y="2708264"/>
              <a:ext cx="12817470" cy="7159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0530387" cy="19808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00000" y="552762"/>
            <a:ext cx="2101786" cy="2101786"/>
            <a:chOff x="15400000" y="552762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000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02251" y="2654548"/>
            <a:ext cx="3999535" cy="7213513"/>
            <a:chOff x="13502251" y="2654548"/>
            <a:chExt cx="3999535" cy="72135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2251" y="2654548"/>
              <a:ext cx="3999535" cy="72135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64191" y="2616458"/>
            <a:ext cx="4059596" cy="35409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4781" y="2672293"/>
            <a:ext cx="12817470" cy="7195768"/>
            <a:chOff x="684781" y="2672293"/>
            <a:chExt cx="12817470" cy="71957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781" y="2672293"/>
              <a:ext cx="12817470" cy="71957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3460111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98820" y="552762"/>
            <a:ext cx="2101786" cy="2101786"/>
            <a:chOff x="15398820" y="552762"/>
            <a:chExt cx="2101786" cy="21017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882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3472" y="2650671"/>
            <a:ext cx="16857134" cy="7103762"/>
            <a:chOff x="643472" y="2650671"/>
            <a:chExt cx="16857134" cy="7103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472" y="2650671"/>
              <a:ext cx="16857134" cy="7103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594"/>
            <a:ext cx="15064358" cy="19899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98820" y="552762"/>
            <a:ext cx="2101786" cy="2101786"/>
            <a:chOff x="15398820" y="552762"/>
            <a:chExt cx="2101786" cy="21017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882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9703" y="2634039"/>
            <a:ext cx="16870903" cy="6948703"/>
            <a:chOff x="629703" y="2634039"/>
            <a:chExt cx="16870903" cy="69487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703" y="2634039"/>
              <a:ext cx="16870903" cy="69487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21" y="40"/>
            <a:ext cx="18295238" cy="10285714"/>
            <a:chOff x="4921" y="4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1" y="4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4469721" cy="18189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98820" y="552762"/>
            <a:ext cx="2101786" cy="2101786"/>
            <a:chOff x="15398820" y="552762"/>
            <a:chExt cx="2101786" cy="21017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882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4781" y="2650671"/>
            <a:ext cx="16815825" cy="7136216"/>
            <a:chOff x="684781" y="2650671"/>
            <a:chExt cx="16815825" cy="71362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781" y="2650671"/>
              <a:ext cx="16815825" cy="7136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166" y="419"/>
            <a:ext cx="18295238" cy="10285714"/>
            <a:chOff x="21166" y="419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6" y="419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7845" y="860123"/>
            <a:ext cx="3576081" cy="25881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06577" y="1084545"/>
            <a:ext cx="1216719" cy="12807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62378" y="2194467"/>
            <a:ext cx="1288813" cy="68928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46577" y="1084545"/>
            <a:ext cx="1321481" cy="12807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02377" y="2194467"/>
            <a:ext cx="2548909" cy="6892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91301" y="1084545"/>
            <a:ext cx="1321481" cy="12807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47144" y="2106411"/>
            <a:ext cx="2529861" cy="6892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06573" y="4007125"/>
            <a:ext cx="1311957" cy="12897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66182" y="5080420"/>
            <a:ext cx="1772499" cy="7077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46582" y="4007125"/>
            <a:ext cx="1321481" cy="12897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02378" y="5085716"/>
            <a:ext cx="2688899" cy="74956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91344" y="4007125"/>
            <a:ext cx="1311957" cy="12897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47144" y="5057563"/>
            <a:ext cx="3473118" cy="7495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59519" y="1011166"/>
            <a:ext cx="2372300" cy="116112"/>
            <a:chOff x="11359519" y="1011166"/>
            <a:chExt cx="2372300" cy="1161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59519" y="1011166"/>
              <a:ext cx="2372300" cy="1161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19519" y="1011166"/>
            <a:ext cx="2281796" cy="116112"/>
            <a:chOff x="8319519" y="1011166"/>
            <a:chExt cx="2281796" cy="1161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19519" y="1011166"/>
              <a:ext cx="2281796" cy="1161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04243" y="1011166"/>
            <a:ext cx="2281796" cy="116112"/>
            <a:chOff x="14404243" y="1011166"/>
            <a:chExt cx="2281796" cy="1161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04243" y="1011166"/>
              <a:ext cx="2281796" cy="1161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59519" y="3925912"/>
            <a:ext cx="2281796" cy="116112"/>
            <a:chOff x="11359519" y="3925912"/>
            <a:chExt cx="2281796" cy="1161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59519" y="3925912"/>
              <a:ext cx="2281796" cy="1161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19519" y="3925912"/>
            <a:ext cx="2281796" cy="116112"/>
            <a:chOff x="8319519" y="3925912"/>
            <a:chExt cx="2281796" cy="1161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19519" y="3925912"/>
              <a:ext cx="2281796" cy="1161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04243" y="3925912"/>
            <a:ext cx="2281796" cy="116112"/>
            <a:chOff x="14404243" y="3925912"/>
            <a:chExt cx="2281796" cy="11611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04243" y="3925912"/>
              <a:ext cx="2281796" cy="11611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56736" y="7025230"/>
            <a:ext cx="1321481" cy="128972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20155" y="8140953"/>
            <a:ext cx="1955614" cy="66042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18477" y="7025230"/>
            <a:ext cx="1311957" cy="128972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62378" y="8136611"/>
            <a:ext cx="2175728" cy="121552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48963" y="7025230"/>
            <a:ext cx="1321481" cy="128972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302377" y="8136611"/>
            <a:ext cx="1769394" cy="6866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331457" y="6944016"/>
            <a:ext cx="2281796" cy="116112"/>
            <a:chOff x="8331457" y="6944016"/>
            <a:chExt cx="2281796" cy="11611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31457" y="6944016"/>
              <a:ext cx="2281796" cy="1161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69678" y="6944016"/>
            <a:ext cx="2281796" cy="116112"/>
            <a:chOff x="5069678" y="6944016"/>
            <a:chExt cx="2281796" cy="11611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69678" y="6944016"/>
              <a:ext cx="2281796" cy="1161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61895" y="6944016"/>
            <a:ext cx="2281796" cy="116112"/>
            <a:chOff x="11261895" y="6944016"/>
            <a:chExt cx="2281796" cy="11611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61895" y="6944016"/>
              <a:ext cx="2281796" cy="11611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270963" y="7026458"/>
            <a:ext cx="1296062" cy="150734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347101" y="8136611"/>
            <a:ext cx="1269766" cy="6797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383888" y="6992857"/>
            <a:ext cx="2281796" cy="116112"/>
            <a:chOff x="14383888" y="6992857"/>
            <a:chExt cx="2281796" cy="11611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83888" y="6992857"/>
              <a:ext cx="2281796" cy="11611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956736" y="3975793"/>
            <a:ext cx="1321481" cy="128971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016346" y="5122315"/>
            <a:ext cx="876013" cy="70775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069678" y="3925912"/>
            <a:ext cx="2281796" cy="116112"/>
            <a:chOff x="5069678" y="3925912"/>
            <a:chExt cx="2281796" cy="11611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69678" y="3925912"/>
              <a:ext cx="2281796" cy="116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47480"/>
            <a:ext cx="4456861" cy="18355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080212" cy="9088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98820" y="547705"/>
            <a:ext cx="2101786" cy="2101786"/>
            <a:chOff x="15398820" y="547705"/>
            <a:chExt cx="2101786" cy="21017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7705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87" y="3175"/>
            <a:ext cx="18295238" cy="10285714"/>
            <a:chOff x="-1587" y="317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87" y="3175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1846" y="2492156"/>
            <a:ext cx="3091677" cy="3091677"/>
            <a:chOff x="991846" y="2492156"/>
            <a:chExt cx="3091677" cy="30916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1846" y="2492156"/>
              <a:ext cx="3091677" cy="30916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6868" y="2492156"/>
            <a:ext cx="3114844" cy="3114844"/>
            <a:chOff x="5296868" y="2492156"/>
            <a:chExt cx="3114844" cy="31148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6868" y="2492156"/>
              <a:ext cx="3114844" cy="31148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3640" y="2492156"/>
            <a:ext cx="3091677" cy="3091677"/>
            <a:chOff x="9713640" y="2492156"/>
            <a:chExt cx="3091677" cy="30916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3640" y="2492156"/>
              <a:ext cx="3091677" cy="30916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59386" y="2492156"/>
            <a:ext cx="3114844" cy="3114844"/>
            <a:chOff x="14059386" y="2492156"/>
            <a:chExt cx="3114844" cy="31148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9386" y="2492156"/>
              <a:ext cx="3114844" cy="31148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2252" y="5370085"/>
            <a:ext cx="3130865" cy="4415573"/>
            <a:chOff x="972252" y="5370085"/>
            <a:chExt cx="3130865" cy="44155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72252" y="5370085"/>
              <a:ext cx="3130865" cy="44155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88857" y="5381668"/>
            <a:ext cx="3130865" cy="4415573"/>
            <a:chOff x="5288857" y="5381668"/>
            <a:chExt cx="3130865" cy="44155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5288857" y="5381668"/>
              <a:ext cx="3130865" cy="44155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94046" y="5370085"/>
            <a:ext cx="3130865" cy="4415573"/>
            <a:chOff x="9694046" y="5370085"/>
            <a:chExt cx="3130865" cy="44155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694046" y="5370085"/>
              <a:ext cx="3130865" cy="44155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51376" y="5381668"/>
            <a:ext cx="3130865" cy="4415573"/>
            <a:chOff x="14051376" y="5381668"/>
            <a:chExt cx="3130865" cy="44155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051376" y="5381668"/>
              <a:ext cx="3130865" cy="441557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6732" y="6042987"/>
            <a:ext cx="2157261" cy="94646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3796" y="7373752"/>
            <a:ext cx="2443386" cy="230832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18164" y="6054571"/>
            <a:ext cx="2176309" cy="94646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23359" y="6042987"/>
            <a:ext cx="2176528" cy="95208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80649" y="6054571"/>
            <a:ext cx="2176470" cy="94168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1095" y="909185"/>
            <a:ext cx="3304842" cy="18109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6211" y="312848"/>
            <a:ext cx="3080212" cy="90885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6271" y="6837709"/>
            <a:ext cx="2200457" cy="52307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67710" y="6849300"/>
            <a:ext cx="2232514" cy="52305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72900" y="6848281"/>
            <a:ext cx="1978943" cy="51270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30233" y="6859862"/>
            <a:ext cx="2218210" cy="5127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25239" y="7372906"/>
            <a:ext cx="2806710" cy="231309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182477" y="7373753"/>
            <a:ext cx="2599463" cy="231138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420001" y="7373753"/>
            <a:ext cx="375234" cy="94958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80280" y="2833490"/>
            <a:ext cx="13087146" cy="44649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0478" y="7365363"/>
            <a:ext cx="5898270" cy="7133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854630"/>
            <a:ext cx="5246643" cy="117491"/>
            <a:chOff x="6519536" y="6854630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854630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968947"/>
            <a:ext cx="5246643" cy="117491"/>
            <a:chOff x="6519536" y="6968947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6968947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19536" y="2899191"/>
            <a:ext cx="5246643" cy="117491"/>
            <a:chOff x="6519536" y="2899191"/>
            <a:chExt cx="5246643" cy="1174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2899191"/>
              <a:ext cx="5246643" cy="1174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50478" y="2022449"/>
            <a:ext cx="5062422" cy="7133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548" y="0"/>
            <a:ext cx="18295238" cy="10285714"/>
            <a:chOff x="23548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48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191" y="1106227"/>
            <a:ext cx="3352461" cy="18185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19048" y="1419242"/>
            <a:ext cx="7409135" cy="7409135"/>
            <a:chOff x="11619048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9048" y="1419242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306" y="546196"/>
            <a:ext cx="2809565" cy="9088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367428" y="-958329"/>
            <a:ext cx="20195984" cy="145340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16273" y="6752571"/>
            <a:ext cx="1122338" cy="554792"/>
            <a:chOff x="8016273" y="6752571"/>
            <a:chExt cx="1122338" cy="5547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6273" y="6752571"/>
              <a:ext cx="1122338" cy="5547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25161" y="6762095"/>
            <a:ext cx="1122338" cy="554792"/>
            <a:chOff x="4225161" y="6762095"/>
            <a:chExt cx="1122338" cy="5547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225161" y="6762095"/>
              <a:ext cx="1122338" cy="55479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38954" y="6840192"/>
            <a:ext cx="2137034" cy="5424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20519" y="7578505"/>
            <a:ext cx="1122338" cy="554792"/>
            <a:chOff x="8020519" y="7578505"/>
            <a:chExt cx="1122338" cy="5547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20519" y="7578505"/>
              <a:ext cx="1122338" cy="5547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71611" y="7578505"/>
            <a:ext cx="1122338" cy="554792"/>
            <a:chOff x="2771611" y="7578505"/>
            <a:chExt cx="1122338" cy="5547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771611" y="7578505"/>
              <a:ext cx="1122338" cy="5547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29192" y="7653468"/>
            <a:ext cx="4208500" cy="6119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53200" y="8363888"/>
            <a:ext cx="1122338" cy="554792"/>
            <a:chOff x="6553200" y="8363888"/>
            <a:chExt cx="1122338" cy="5547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53200" y="8363888"/>
              <a:ext cx="1122338" cy="5547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81135" y="8373412"/>
            <a:ext cx="1122338" cy="554792"/>
            <a:chOff x="2781135" y="8373412"/>
            <a:chExt cx="1122338" cy="5547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2781135" y="8373412"/>
              <a:ext cx="1122338" cy="55479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877" y="8451506"/>
            <a:ext cx="2198434" cy="5511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059908" y="8133297"/>
            <a:ext cx="1111259" cy="1105902"/>
            <a:chOff x="8059908" y="8133297"/>
            <a:chExt cx="1111259" cy="110590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59908" y="8133297"/>
              <a:ext cx="1111259" cy="110590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08784" y="8555069"/>
            <a:ext cx="1783672" cy="5447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1846" y="2492156"/>
            <a:ext cx="3091677" cy="3091677"/>
            <a:chOff x="991846" y="2492156"/>
            <a:chExt cx="3091677" cy="30916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1846" y="2492156"/>
              <a:ext cx="3091677" cy="30916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6868" y="2492156"/>
            <a:ext cx="3114844" cy="3114844"/>
            <a:chOff x="5296868" y="2492156"/>
            <a:chExt cx="3114844" cy="31148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6868" y="2492156"/>
              <a:ext cx="3114844" cy="31148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3640" y="2492156"/>
            <a:ext cx="3091677" cy="3091677"/>
            <a:chOff x="9713640" y="2492156"/>
            <a:chExt cx="3091677" cy="30916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3640" y="2492156"/>
              <a:ext cx="3091677" cy="30916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59386" y="2492156"/>
            <a:ext cx="3114844" cy="3114844"/>
            <a:chOff x="14059386" y="2492156"/>
            <a:chExt cx="3114844" cy="31148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9386" y="2492156"/>
              <a:ext cx="3114844" cy="31148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2252" y="5370085"/>
            <a:ext cx="3130865" cy="4415573"/>
            <a:chOff x="972252" y="5370085"/>
            <a:chExt cx="3130865" cy="44155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72252" y="5370085"/>
              <a:ext cx="3130865" cy="44155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88857" y="5381668"/>
            <a:ext cx="3130865" cy="4415573"/>
            <a:chOff x="5288857" y="5381668"/>
            <a:chExt cx="3130865" cy="44155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5288857" y="5381668"/>
              <a:ext cx="3130865" cy="44155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94046" y="5370085"/>
            <a:ext cx="3130865" cy="4415573"/>
            <a:chOff x="9694046" y="5370085"/>
            <a:chExt cx="3130865" cy="44155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694046" y="5370085"/>
              <a:ext cx="3130865" cy="44155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51376" y="5381668"/>
            <a:ext cx="3130865" cy="4415573"/>
            <a:chOff x="14051376" y="5381668"/>
            <a:chExt cx="3130865" cy="44155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051376" y="5381668"/>
              <a:ext cx="3130865" cy="441557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6732" y="6042987"/>
            <a:ext cx="2157261" cy="94646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6271" y="6837719"/>
            <a:ext cx="2217867" cy="52305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18164" y="6054571"/>
            <a:ext cx="2176309" cy="94646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67710" y="6849300"/>
            <a:ext cx="2232514" cy="5230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61211" y="7387712"/>
            <a:ext cx="1942274" cy="106427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23359" y="6042987"/>
            <a:ext cx="2176528" cy="95208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72900" y="6837719"/>
            <a:ext cx="1978648" cy="52305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66399" y="7387712"/>
            <a:ext cx="2104846" cy="106427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380649" y="6054571"/>
            <a:ext cx="2176470" cy="94168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30233" y="6849300"/>
            <a:ext cx="2217867" cy="5230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23729" y="7387712"/>
            <a:ext cx="2364903" cy="106427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850388" y="8841013"/>
            <a:ext cx="1374593" cy="108295"/>
            <a:chOff x="1850388" y="8841013"/>
            <a:chExt cx="1374593" cy="1082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50388" y="8841013"/>
              <a:ext cx="1374593" cy="1082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66993" y="8852596"/>
            <a:ext cx="1374593" cy="108295"/>
            <a:chOff x="6166993" y="8852596"/>
            <a:chExt cx="1374593" cy="1082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66993" y="8852596"/>
              <a:ext cx="1374593" cy="1082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572182" y="8841013"/>
            <a:ext cx="1374593" cy="108295"/>
            <a:chOff x="10572182" y="8841013"/>
            <a:chExt cx="1374593" cy="1082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72182" y="8841013"/>
              <a:ext cx="1374593" cy="1082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929512" y="8852596"/>
            <a:ext cx="1374593" cy="108295"/>
            <a:chOff x="14929512" y="8852596"/>
            <a:chExt cx="1374593" cy="10829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929512" y="8852596"/>
              <a:ext cx="1374593" cy="10829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91095" y="910642"/>
            <a:ext cx="6547025" cy="181895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16211" y="312849"/>
            <a:ext cx="2809565" cy="90885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4605" y="7387712"/>
            <a:ext cx="2104846" cy="10642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19048" y="0"/>
            <a:ext cx="18295238" cy="10285714"/>
            <a:chOff x="9519048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9048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47272" y="1925468"/>
            <a:ext cx="2639684" cy="99175"/>
            <a:chOff x="14947272" y="1925468"/>
            <a:chExt cx="2639684" cy="991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47272" y="1925468"/>
              <a:ext cx="2639684" cy="991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52059" y="1925468"/>
            <a:ext cx="2583525" cy="99175"/>
            <a:chOff x="9652059" y="1925468"/>
            <a:chExt cx="2583525" cy="991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59" y="1925468"/>
              <a:ext cx="2583525" cy="99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67985" y="193957"/>
            <a:ext cx="2899701" cy="2899701"/>
            <a:chOff x="12167985" y="193957"/>
            <a:chExt cx="2899701" cy="28997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7985" y="193957"/>
              <a:ext cx="2899701" cy="28997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1095" y="1064108"/>
            <a:ext cx="6499406" cy="18189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6211" y="466319"/>
            <a:ext cx="2809565" cy="90885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751383" y="9783"/>
            <a:ext cx="33821166" cy="125259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00000" y="546518"/>
            <a:ext cx="2101786" cy="2101786"/>
            <a:chOff x="15400000" y="546518"/>
            <a:chExt cx="2101786" cy="2101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00000" y="546518"/>
              <a:ext cx="2101786" cy="2101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1095" y="1064598"/>
            <a:ext cx="2504092" cy="20260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6211" y="466319"/>
            <a:ext cx="2809564" cy="9088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4831" y="3070568"/>
            <a:ext cx="16817005" cy="2836489"/>
            <a:chOff x="724831" y="3070568"/>
            <a:chExt cx="16817005" cy="28364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4831" y="3070568"/>
              <a:ext cx="16817005" cy="2836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4831" y="6884682"/>
            <a:ext cx="16776955" cy="2836627"/>
            <a:chOff x="724831" y="6884682"/>
            <a:chExt cx="16776955" cy="28366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831" y="6884682"/>
              <a:ext cx="16776955" cy="28366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10021" y="2361135"/>
            <a:ext cx="3073546" cy="92773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10021" y="6181544"/>
            <a:ext cx="3073936" cy="9122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00000" y="546518"/>
            <a:ext cx="2101786" cy="2101786"/>
            <a:chOff x="15400000" y="546518"/>
            <a:chExt cx="2101786" cy="2101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00000" y="546518"/>
              <a:ext cx="2101786" cy="2101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2809565" cy="9088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400000" y="546518"/>
            <a:ext cx="2101786" cy="2101786"/>
            <a:chOff x="15400000" y="546518"/>
            <a:chExt cx="2101786" cy="21017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0000" y="546518"/>
              <a:ext cx="2101786" cy="21017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1095" y="1064110"/>
            <a:ext cx="5625252" cy="17427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4781" y="2648304"/>
            <a:ext cx="16817005" cy="7249181"/>
            <a:chOff x="684781" y="2648304"/>
            <a:chExt cx="16817005" cy="72491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781" y="2648304"/>
              <a:ext cx="16817005" cy="7249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3110482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4781" y="2662248"/>
            <a:ext cx="16815825" cy="7174089"/>
            <a:chOff x="684781" y="2662248"/>
            <a:chExt cx="16815825" cy="71740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781" y="2662248"/>
              <a:ext cx="16815825" cy="7174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2173673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4945" y="2662610"/>
            <a:ext cx="16815825" cy="7205418"/>
            <a:chOff x="734945" y="2662610"/>
            <a:chExt cx="16815825" cy="72054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945" y="2662610"/>
              <a:ext cx="16815825" cy="7205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505</cp:lastModifiedBy>
  <cp:revision>2</cp:revision>
  <dcterms:created xsi:type="dcterms:W3CDTF">2022-07-28T15:48:17Z</dcterms:created>
  <dcterms:modified xsi:type="dcterms:W3CDTF">2022-07-28T06:51:45Z</dcterms:modified>
</cp:coreProperties>
</file>